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4" r:id="rId5"/>
    <p:sldId id="267" r:id="rId6"/>
    <p:sldId id="260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517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1022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998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192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2494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God For My Mum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31091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always hugs me tight,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Tells me everything’s alright?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cheers me up when I am sad?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Who’s there to lend a hand,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Always seems to understand?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My Mum, she’s the one!</a:t>
            </a:r>
          </a:p>
        </p:txBody>
      </p:sp>
      <p:sp>
        <p:nvSpPr>
          <p:cNvPr id="10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God For My Mum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86213"/>
            <a:ext cx="8458200" cy="1085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Every day, when I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thank God for my Mum.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6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6896"/>
            <a:ext cx="8458200" cy="3084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tells me I am great,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Cares for me in every way?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holds me close and keeps me safe?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loves me every day,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Even when I make mistakes?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My Mum, she’s the one!</a:t>
            </a:r>
          </a:p>
        </p:txBody>
      </p:sp>
    </p:spTree>
    <p:extLst>
      <p:ext uri="{BB962C8B-B14F-4D97-AF65-F5344CB8AC3E}">
        <p14:creationId xmlns:p14="http://schemas.microsoft.com/office/powerpoint/2010/main" val="1673224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86213"/>
            <a:ext cx="8458200" cy="1085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Every day, when I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thank God for my Mum.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015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921907"/>
            <a:ext cx="8458200" cy="30141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I’m sure that she has got some faults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But I can’t think of one.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Even though she gets no sleep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She always looks so young.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The greatest gift I’ve ever had …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Is my Mum.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70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26460"/>
            <a:ext cx="8458200" cy="21880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Every day, when I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thank God for my Mum.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Every day, I’ve got to say,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I’m so glad, that you’re my Mum!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Thank God For My Mum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3942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199</Words>
  <Application>Microsoft Office PowerPoint</Application>
  <PresentationFormat>Widescreen</PresentationFormat>
  <Paragraphs>35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32</cp:revision>
  <dcterms:created xsi:type="dcterms:W3CDTF">2016-02-03T06:15:21Z</dcterms:created>
  <dcterms:modified xsi:type="dcterms:W3CDTF">2016-02-03T07:46:33Z</dcterms:modified>
</cp:coreProperties>
</file>